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59" r:id="rId6"/>
    <p:sldId id="263" r:id="rId7"/>
    <p:sldId id="264" r:id="rId8"/>
    <p:sldId id="260" r:id="rId9"/>
    <p:sldId id="265" r:id="rId10"/>
    <p:sldId id="267" r:id="rId11"/>
    <p:sldId id="269" r:id="rId12"/>
    <p:sldId id="266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983D7-6F6F-4B53-A3A8-021D909EF23E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974EA-7074-4884-9049-67809836C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06679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IV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Direction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Communication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1\Desktop\directing-management-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78486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1\Desktop\slide_5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33400"/>
            <a:ext cx="6034617" cy="5211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1\Desktop\chapter-14-management-10-th-edition-by-robbins-and-coulter-20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7239000" cy="5364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1\Desktop\cmec080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1722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Documents and Settings\Admin1\Desktop\communicating-effectively-in-organizations-communication-process-barriers-to-communication-overcoming-barriers-to-communication-29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7205159" cy="589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1"/>
            <a:ext cx="6629400" cy="289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Thanking You</a:t>
            </a:r>
            <a:endParaRPr lang="en-US" sz="7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1\Desktop\direction-as-a-management-function-9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Elements Direction and Communication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2051" name="Picture 3" descr="C:\Documents and Settings\Admin1\Desktop\management-strategy-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Admin1\Desktop\slide_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Principles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of Directing</a:t>
            </a: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1. Maximum Individual Contribution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One of the main principles of directing is the contribution of individuals.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adopt such directing policies that motivate the employees to contribute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their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maximum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potential for the attainment of organizational goals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2. Harmony of Objectives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Sometimes there is a conflict between the organizational objectives and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individual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For example, the organization wants profits to increase and to retain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its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share, whereas, the employees may perceive that they should get a major share as a bonus as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they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worked really hard for it.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Here, directing has an important role to play in establishing harmony and coordination between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objectives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of both the parties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3. Unity of Command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This principle states that a subordinate should receive instructions from only one superior at a time. If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he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receives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instructions from more than one superiors at the same time, it will create confusion, conflict, 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disorder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 the organization and also he will not be able to prioritize his work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4. Appropriate Direction Technique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Among the principles of directing, this one states that appropriate direction techniques should be used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supervise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lead, communicate and motivate the employees based on their needs, capabilities, attitudes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situational variables.</a:t>
            </a:r>
          </a:p>
          <a:p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5. Managerial Communication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According to this principle, it should be seen that the instructions are clearly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conveyed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employees and it should be ensured that they have understood the same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meaning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was intended to be communicated.</a:t>
            </a:r>
          </a:p>
          <a:p>
            <a:pPr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6. Use of Informal Organization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Within every formal organization, there exists an informal group or organization.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manager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should identify those groups and use them to communicate information.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There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 a free flow of information among the seniors and the subordinates as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effective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exchange of information are really important for the growth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7. Leadership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Managers should possess a good leadership quality to influence the subordinates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them work according to their wish. It is one of the important principles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directing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8. Follow Through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As per this principle, managers are required to monitor the extent to which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policies,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and instructions are followed by the subordinates. If there is any problem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implementation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then the suitable modifications can be made.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1\Desktop\principles-of-effective-communicatio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8600"/>
            <a:ext cx="4852306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229600" cy="152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Techniques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Direction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4098" name="Picture 2" descr="C:\Documents and Settings\Admin1\Desktop\directing-management-1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7763"/>
            <a:ext cx="7620000" cy="4795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1\Desktop\communication-techniques-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467600" cy="5668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360</Words>
  <Application>Microsoft Office PowerPoint</Application>
  <PresentationFormat>On-screen Show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Unit IV  Direction  Communication </vt:lpstr>
      <vt:lpstr>Slide 2</vt:lpstr>
      <vt:lpstr>Elements Direction and Communication  </vt:lpstr>
      <vt:lpstr>Slide 4</vt:lpstr>
      <vt:lpstr>Slide 5</vt:lpstr>
      <vt:lpstr>Slide 6</vt:lpstr>
      <vt:lpstr>Slide 7</vt:lpstr>
      <vt:lpstr>Techniques Direction 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IV</dc:title>
  <dc:creator>Dell</dc:creator>
  <cp:lastModifiedBy>Admin1</cp:lastModifiedBy>
  <cp:revision>8</cp:revision>
  <dcterms:created xsi:type="dcterms:W3CDTF">2012-12-07T09:31:05Z</dcterms:created>
  <dcterms:modified xsi:type="dcterms:W3CDTF">2018-10-30T03:38:06Z</dcterms:modified>
</cp:coreProperties>
</file>