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61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DFCA9-996B-4321-B895-AB5D26D6EC2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0E2C28-B23C-44F4-91C1-91B6299BDE19}">
      <dgm:prSet phldrT="[Text]" custT="1"/>
      <dgm:spPr/>
      <dgm:t>
        <a:bodyPr/>
        <a:lstStyle/>
        <a:p>
          <a:r>
            <a:rPr lang="en-US" sz="5400" b="1" dirty="0" smtClean="0">
              <a:latin typeface="Times New Roman" pitchFamily="18" charset="0"/>
              <a:cs typeface="Times New Roman" pitchFamily="18" charset="0"/>
            </a:rPr>
            <a:t>Business Environment</a:t>
          </a:r>
          <a:endParaRPr lang="en-US" sz="5400" b="1" dirty="0">
            <a:latin typeface="Times New Roman" pitchFamily="18" charset="0"/>
            <a:cs typeface="Times New Roman" pitchFamily="18" charset="0"/>
          </a:endParaRPr>
        </a:p>
      </dgm:t>
    </dgm:pt>
    <dgm:pt modelId="{536305B2-1D27-4165-9FDD-812A8331B215}" type="parTrans" cxnId="{8E41E0AD-0276-41C9-80AE-C8DBDA901818}">
      <dgm:prSet/>
      <dgm:spPr/>
      <dgm:t>
        <a:bodyPr/>
        <a:lstStyle/>
        <a:p>
          <a:endParaRPr lang="en-US"/>
        </a:p>
      </dgm:t>
    </dgm:pt>
    <dgm:pt modelId="{300AA6E6-7F02-499A-8CF5-3AED6CA29A13}" type="sibTrans" cxnId="{8E41E0AD-0276-41C9-80AE-C8DBDA901818}">
      <dgm:prSet/>
      <dgm:spPr/>
      <dgm:t>
        <a:bodyPr/>
        <a:lstStyle/>
        <a:p>
          <a:endParaRPr lang="en-US"/>
        </a:p>
      </dgm:t>
    </dgm:pt>
    <dgm:pt modelId="{A04ACC0B-FF20-4463-A392-55C5C12F4AD6}">
      <dgm:prSet phldrT="[Text]" custT="1"/>
      <dgm:spPr/>
      <dgm:t>
        <a:bodyPr/>
        <a:lstStyle/>
        <a:p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External Environment </a:t>
          </a:r>
          <a:endParaRPr lang="en-US" sz="2800" b="1" dirty="0">
            <a:latin typeface="Times New Roman" pitchFamily="18" charset="0"/>
            <a:cs typeface="Times New Roman" pitchFamily="18" charset="0"/>
          </a:endParaRPr>
        </a:p>
      </dgm:t>
    </dgm:pt>
    <dgm:pt modelId="{E5F7128F-8DC5-44DF-86BE-1EA41C7529BE}" type="parTrans" cxnId="{4F340B38-5AD0-493D-8BF5-1CD7FDBD534A}">
      <dgm:prSet/>
      <dgm:spPr/>
      <dgm:t>
        <a:bodyPr/>
        <a:lstStyle/>
        <a:p>
          <a:endParaRPr lang="en-US"/>
        </a:p>
      </dgm:t>
    </dgm:pt>
    <dgm:pt modelId="{C7434A4E-AC7E-4F0C-8D70-BEB0BB770FE7}" type="sibTrans" cxnId="{4F340B38-5AD0-493D-8BF5-1CD7FDBD534A}">
      <dgm:prSet/>
      <dgm:spPr/>
      <dgm:t>
        <a:bodyPr/>
        <a:lstStyle/>
        <a:p>
          <a:endParaRPr lang="en-US"/>
        </a:p>
      </dgm:t>
    </dgm:pt>
    <dgm:pt modelId="{2C25F3B9-7755-45AF-A8EC-8D841B45D2A5}">
      <dgm:prSet phldrT="[Text]" custT="1"/>
      <dgm:spPr/>
      <dgm:t>
        <a:bodyPr/>
        <a:lstStyle/>
        <a:p>
          <a:pPr algn="l"/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Macro Environment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Economic Environment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Technological Environment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Socio Cultural Environment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Political Environment</a:t>
          </a:r>
          <a:endParaRPr lang="en-US" sz="1300" dirty="0">
            <a:latin typeface="Times New Roman" pitchFamily="18" charset="0"/>
            <a:cs typeface="Times New Roman" pitchFamily="18" charset="0"/>
          </a:endParaRPr>
        </a:p>
      </dgm:t>
    </dgm:pt>
    <dgm:pt modelId="{8AD94C54-307D-4C11-9AC8-867DD7E320ED}" type="parTrans" cxnId="{EB1871E5-5DA4-4BA1-B530-B51FF3C68A11}">
      <dgm:prSet/>
      <dgm:spPr/>
      <dgm:t>
        <a:bodyPr/>
        <a:lstStyle/>
        <a:p>
          <a:endParaRPr lang="en-US"/>
        </a:p>
      </dgm:t>
    </dgm:pt>
    <dgm:pt modelId="{1FCF009C-65EA-4085-A598-105AA946CA39}" type="sibTrans" cxnId="{EB1871E5-5DA4-4BA1-B530-B51FF3C68A11}">
      <dgm:prSet/>
      <dgm:spPr/>
      <dgm:t>
        <a:bodyPr/>
        <a:lstStyle/>
        <a:p>
          <a:endParaRPr lang="en-US"/>
        </a:p>
      </dgm:t>
    </dgm:pt>
    <dgm:pt modelId="{42F59AC0-9AE2-4770-8588-EC3F0350FF19}">
      <dgm:prSet phldrT="[Text]" custT="1"/>
      <dgm:spPr/>
      <dgm:t>
        <a:bodyPr/>
        <a:lstStyle/>
        <a:p>
          <a:pPr algn="ctr"/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Micro Environment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Customer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Competitor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Supplier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Society</a:t>
          </a:r>
        </a:p>
        <a:p>
          <a:pPr algn="l"/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Marketing Intermediaries  </a:t>
          </a:r>
        </a:p>
        <a:p>
          <a:pPr algn="ctr"/>
          <a:endParaRPr lang="en-US" sz="1300" dirty="0">
            <a:latin typeface="Times New Roman" pitchFamily="18" charset="0"/>
            <a:cs typeface="Times New Roman" pitchFamily="18" charset="0"/>
          </a:endParaRPr>
        </a:p>
      </dgm:t>
    </dgm:pt>
    <dgm:pt modelId="{9A20AF5E-977B-42BE-9ECB-A5B0C5226082}" type="parTrans" cxnId="{E94B3658-876E-4550-BFD9-A7E5D00C207A}">
      <dgm:prSet/>
      <dgm:spPr/>
      <dgm:t>
        <a:bodyPr/>
        <a:lstStyle/>
        <a:p>
          <a:endParaRPr lang="en-US"/>
        </a:p>
      </dgm:t>
    </dgm:pt>
    <dgm:pt modelId="{E566B83D-E906-491D-9EEB-DA633C4D4E7F}" type="sibTrans" cxnId="{E94B3658-876E-4550-BFD9-A7E5D00C207A}">
      <dgm:prSet/>
      <dgm:spPr/>
      <dgm:t>
        <a:bodyPr/>
        <a:lstStyle/>
        <a:p>
          <a:endParaRPr lang="en-US"/>
        </a:p>
      </dgm:t>
    </dgm:pt>
    <dgm:pt modelId="{D7E7F707-42AC-4E90-82B7-1797DA45961E}">
      <dgm:prSet phldrT="[Text]" custT="1"/>
      <dgm:spPr/>
      <dgm:t>
        <a:bodyPr/>
        <a:lstStyle/>
        <a:p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Internal Environment </a:t>
          </a:r>
          <a:endParaRPr lang="en-US" sz="2800" b="1" dirty="0">
            <a:latin typeface="Times New Roman" pitchFamily="18" charset="0"/>
            <a:cs typeface="Times New Roman" pitchFamily="18" charset="0"/>
          </a:endParaRPr>
        </a:p>
      </dgm:t>
    </dgm:pt>
    <dgm:pt modelId="{A8BE03B0-C5F5-4519-A44F-925F5325D316}" type="parTrans" cxnId="{6116230F-FF8A-4CC4-971E-03F6791BC6EB}">
      <dgm:prSet/>
      <dgm:spPr/>
      <dgm:t>
        <a:bodyPr/>
        <a:lstStyle/>
        <a:p>
          <a:endParaRPr lang="en-US"/>
        </a:p>
      </dgm:t>
    </dgm:pt>
    <dgm:pt modelId="{DF2114D4-954F-402B-8811-A9B7DD6D3A7D}" type="sibTrans" cxnId="{6116230F-FF8A-4CC4-971E-03F6791BC6EB}">
      <dgm:prSet/>
      <dgm:spPr/>
      <dgm:t>
        <a:bodyPr/>
        <a:lstStyle/>
        <a:p>
          <a:endParaRPr lang="en-US"/>
        </a:p>
      </dgm:t>
    </dgm:pt>
    <dgm:pt modelId="{785C5DA4-392D-4737-8A64-45785359E5B2}">
      <dgm:prSet phldrT="[Text]" custT="1"/>
      <dgm:spPr/>
      <dgm:t>
        <a:bodyPr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Plant </a:t>
          </a: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and Machinery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223901D1-4076-45D5-A8BC-9FF2249FD47C}" type="parTrans" cxnId="{B7F14511-CB0C-4667-857E-CF29E95CCE4D}">
      <dgm:prSet/>
      <dgm:spPr/>
      <dgm:t>
        <a:bodyPr/>
        <a:lstStyle/>
        <a:p>
          <a:endParaRPr lang="en-US"/>
        </a:p>
      </dgm:t>
    </dgm:pt>
    <dgm:pt modelId="{40CB62A2-8DF9-4613-98B9-78D2ED9C22BE}" type="sibTrans" cxnId="{B7F14511-CB0C-4667-857E-CF29E95CCE4D}">
      <dgm:prSet/>
      <dgm:spPr/>
      <dgm:t>
        <a:bodyPr/>
        <a:lstStyle/>
        <a:p>
          <a:endParaRPr lang="en-US"/>
        </a:p>
      </dgm:t>
    </dgm:pt>
    <dgm:pt modelId="{8B24CB08-3BE1-4069-B986-194F4483DABB}">
      <dgm:prSet phldrT="[Text]" custT="1"/>
      <dgm:spPr/>
      <dgm:t>
        <a:bodyPr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Financial  Resources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80614E9D-C4D6-42BD-9515-422CE96E3A45}" type="parTrans" cxnId="{9D8553E6-88C0-4689-AF9A-C203D214E027}">
      <dgm:prSet/>
      <dgm:spPr/>
      <dgm:t>
        <a:bodyPr/>
        <a:lstStyle/>
        <a:p>
          <a:endParaRPr lang="en-US"/>
        </a:p>
      </dgm:t>
    </dgm:pt>
    <dgm:pt modelId="{BE7B0293-39B6-495F-A8A7-62C3F38CED0E}" type="sibTrans" cxnId="{9D8553E6-88C0-4689-AF9A-C203D214E027}">
      <dgm:prSet/>
      <dgm:spPr/>
      <dgm:t>
        <a:bodyPr/>
        <a:lstStyle/>
        <a:p>
          <a:endParaRPr lang="en-US"/>
        </a:p>
      </dgm:t>
    </dgm:pt>
    <dgm:pt modelId="{195FC067-7E0B-4DF3-8F2B-DE66FBE6A713}">
      <dgm:prSet custT="1"/>
      <dgm:spPr/>
      <dgm:t>
        <a:bodyPr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Business Plans and Policies 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064C5935-D1DA-42A0-9AD6-2A13351AA3E8}" type="parTrans" cxnId="{1FB7A00D-744C-498B-BDCB-E5817443F1AA}">
      <dgm:prSet/>
      <dgm:spPr/>
      <dgm:t>
        <a:bodyPr/>
        <a:lstStyle/>
        <a:p>
          <a:endParaRPr lang="en-US"/>
        </a:p>
      </dgm:t>
    </dgm:pt>
    <dgm:pt modelId="{C8CF920F-AE98-4757-9DEB-7E797DAC1B1F}" type="sibTrans" cxnId="{1FB7A00D-744C-498B-BDCB-E5817443F1AA}">
      <dgm:prSet/>
      <dgm:spPr/>
      <dgm:t>
        <a:bodyPr/>
        <a:lstStyle/>
        <a:p>
          <a:endParaRPr lang="en-US"/>
        </a:p>
      </dgm:t>
    </dgm:pt>
    <dgm:pt modelId="{AFC58827-23EF-4A57-88EF-8BC5D634DBCB}">
      <dgm:prSet phldrT="[Text]" custT="1"/>
      <dgm:spPr/>
      <dgm:t>
        <a:bodyPr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Corporate Image of Business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D5F2413A-2E14-4339-A1B1-009F6D6DF8B2}" type="parTrans" cxnId="{64D18FCE-7BB5-415E-A819-231920056F98}">
      <dgm:prSet/>
      <dgm:spPr/>
      <dgm:t>
        <a:bodyPr/>
        <a:lstStyle/>
        <a:p>
          <a:endParaRPr lang="en-US"/>
        </a:p>
      </dgm:t>
    </dgm:pt>
    <dgm:pt modelId="{D48A4B6D-0E76-480D-BDE8-1DE644C2DFF4}" type="sibTrans" cxnId="{64D18FCE-7BB5-415E-A819-231920056F98}">
      <dgm:prSet/>
      <dgm:spPr/>
      <dgm:t>
        <a:bodyPr/>
        <a:lstStyle/>
        <a:p>
          <a:endParaRPr lang="en-US"/>
        </a:p>
      </dgm:t>
    </dgm:pt>
    <dgm:pt modelId="{ED35D0BF-B83F-4165-8380-F0034F717FC2}">
      <dgm:prSet custT="1"/>
      <dgm:spPr/>
      <dgm:t>
        <a:bodyPr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Human Resources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3D633A79-192C-4DD9-91A9-E46819BD9DB8}" type="parTrans" cxnId="{F8D1591B-2B2D-4282-B8B6-AAA4085ACA4C}">
      <dgm:prSet/>
      <dgm:spPr/>
      <dgm:t>
        <a:bodyPr/>
        <a:lstStyle/>
        <a:p>
          <a:endParaRPr lang="en-US"/>
        </a:p>
      </dgm:t>
    </dgm:pt>
    <dgm:pt modelId="{0A4987A6-7D68-4F85-A256-B0DD3930F906}" type="sibTrans" cxnId="{F8D1591B-2B2D-4282-B8B6-AAA4085ACA4C}">
      <dgm:prSet/>
      <dgm:spPr/>
      <dgm:t>
        <a:bodyPr/>
        <a:lstStyle/>
        <a:p>
          <a:endParaRPr lang="en-US"/>
        </a:p>
      </dgm:t>
    </dgm:pt>
    <dgm:pt modelId="{C63120D0-B8D2-44F1-8BE4-726F725538D9}" type="pres">
      <dgm:prSet presAssocID="{7D0DFCA9-996B-4321-B895-AB5D26D6EC2E}" presName="Name0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917A915-8F7E-4FD9-88AC-352A6D98A19A}" type="pres">
      <dgm:prSet presAssocID="{4B0E2C28-B23C-44F4-91C1-91B6299BDE19}" presName="vertOne" presStyleCnt="0"/>
      <dgm:spPr/>
    </dgm:pt>
    <dgm:pt modelId="{46B57A6B-3341-427E-961D-FA2AF3892BA0}" type="pres">
      <dgm:prSet presAssocID="{4B0E2C28-B23C-44F4-91C1-91B6299BDE19}" presName="txOne" presStyleLbl="node0" presStyleIdx="0" presStyleCnt="1" custScaleY="17879" custLinFactNeighborX="5223" custLinFactNeighborY="-3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766F6E-5F96-4D4C-9BD1-FC2BCEAAF27F}" type="pres">
      <dgm:prSet presAssocID="{4B0E2C28-B23C-44F4-91C1-91B6299BDE19}" presName="parTransOne" presStyleCnt="0"/>
      <dgm:spPr/>
    </dgm:pt>
    <dgm:pt modelId="{C56D0D5C-C870-4B4F-98D5-665A92AB8B61}" type="pres">
      <dgm:prSet presAssocID="{4B0E2C28-B23C-44F4-91C1-91B6299BDE19}" presName="horzOne" presStyleCnt="0"/>
      <dgm:spPr/>
    </dgm:pt>
    <dgm:pt modelId="{86AD852B-5713-4220-8A0D-2B6C1E79334B}" type="pres">
      <dgm:prSet presAssocID="{A04ACC0B-FF20-4463-A392-55C5C12F4AD6}" presName="vertTwo" presStyleCnt="0"/>
      <dgm:spPr/>
    </dgm:pt>
    <dgm:pt modelId="{2872F90F-5100-4F0F-83B3-BEDD8C904E3D}" type="pres">
      <dgm:prSet presAssocID="{A04ACC0B-FF20-4463-A392-55C5C12F4AD6}" presName="txTwo" presStyleLbl="node2" presStyleIdx="0" presStyleCnt="2" custScaleY="259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659C88-E587-4BFD-8D6B-D2EB4802C2D1}" type="pres">
      <dgm:prSet presAssocID="{A04ACC0B-FF20-4463-A392-55C5C12F4AD6}" presName="parTransTwo" presStyleCnt="0"/>
      <dgm:spPr/>
    </dgm:pt>
    <dgm:pt modelId="{516A7418-38FB-4096-8EDE-2CE7759E6EAC}" type="pres">
      <dgm:prSet presAssocID="{A04ACC0B-FF20-4463-A392-55C5C12F4AD6}" presName="horzTwo" presStyleCnt="0"/>
      <dgm:spPr/>
    </dgm:pt>
    <dgm:pt modelId="{C6083BC4-B4FE-4032-8918-240DB7AFA14D}" type="pres">
      <dgm:prSet presAssocID="{2C25F3B9-7755-45AF-A8EC-8D841B45D2A5}" presName="vertThree" presStyleCnt="0"/>
      <dgm:spPr/>
    </dgm:pt>
    <dgm:pt modelId="{0859972B-A792-4D06-9602-98C71F32DD51}" type="pres">
      <dgm:prSet presAssocID="{2C25F3B9-7755-45AF-A8EC-8D841B45D2A5}" presName="txThree" presStyleLbl="node3" presStyleIdx="0" presStyleCnt="7" custScaleX="1101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E0FB55-61ED-407D-ADDF-A1B162521820}" type="pres">
      <dgm:prSet presAssocID="{2C25F3B9-7755-45AF-A8EC-8D841B45D2A5}" presName="horzThree" presStyleCnt="0"/>
      <dgm:spPr/>
    </dgm:pt>
    <dgm:pt modelId="{51F783D5-98CA-41F3-A33B-1AA06B7C4E47}" type="pres">
      <dgm:prSet presAssocID="{1FCF009C-65EA-4085-A598-105AA946CA39}" presName="sibSpaceThree" presStyleCnt="0"/>
      <dgm:spPr/>
    </dgm:pt>
    <dgm:pt modelId="{0A810EC2-AF71-4320-962E-9DDF789EA9C9}" type="pres">
      <dgm:prSet presAssocID="{42F59AC0-9AE2-4770-8588-EC3F0350FF19}" presName="vertThree" presStyleCnt="0"/>
      <dgm:spPr/>
    </dgm:pt>
    <dgm:pt modelId="{4AE0D455-AE89-4253-971B-7955E79F9342}" type="pres">
      <dgm:prSet presAssocID="{42F59AC0-9AE2-4770-8588-EC3F0350FF19}" presName="txThree" presStyleLbl="node3" presStyleIdx="1" presStyleCnt="7" custLinFactNeighborX="5168" custLinFactNeighborY="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DE2B0A-11B0-4943-A047-95C5E32149C2}" type="pres">
      <dgm:prSet presAssocID="{42F59AC0-9AE2-4770-8588-EC3F0350FF19}" presName="horzThree" presStyleCnt="0"/>
      <dgm:spPr/>
    </dgm:pt>
    <dgm:pt modelId="{CD5F2C73-DA98-49B2-8D29-46000AF43954}" type="pres">
      <dgm:prSet presAssocID="{C7434A4E-AC7E-4F0C-8D70-BEB0BB770FE7}" presName="sibSpaceTwo" presStyleCnt="0"/>
      <dgm:spPr/>
    </dgm:pt>
    <dgm:pt modelId="{66456DDA-5ABC-4367-AAED-C0C8D1B11727}" type="pres">
      <dgm:prSet presAssocID="{D7E7F707-42AC-4E90-82B7-1797DA45961E}" presName="vertTwo" presStyleCnt="0"/>
      <dgm:spPr/>
    </dgm:pt>
    <dgm:pt modelId="{3910900C-B34A-4DAF-8D62-ED36297D0F7B}" type="pres">
      <dgm:prSet presAssocID="{D7E7F707-42AC-4E90-82B7-1797DA45961E}" presName="txTwo" presStyleLbl="node2" presStyleIdx="1" presStyleCnt="2" custScaleY="237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E3D843-A0AA-463D-8AB4-124D4F979829}" type="pres">
      <dgm:prSet presAssocID="{D7E7F707-42AC-4E90-82B7-1797DA45961E}" presName="parTransTwo" presStyleCnt="0"/>
      <dgm:spPr/>
    </dgm:pt>
    <dgm:pt modelId="{BA92AD67-5E49-4EAD-83BE-31A406ACAD7C}" type="pres">
      <dgm:prSet presAssocID="{D7E7F707-42AC-4E90-82B7-1797DA45961E}" presName="horzTwo" presStyleCnt="0"/>
      <dgm:spPr/>
    </dgm:pt>
    <dgm:pt modelId="{2B32BB43-F577-408E-BC5F-E5357E0D49D8}" type="pres">
      <dgm:prSet presAssocID="{785C5DA4-392D-4737-8A64-45785359E5B2}" presName="vertThree" presStyleCnt="0"/>
      <dgm:spPr/>
    </dgm:pt>
    <dgm:pt modelId="{C4EF4D99-BB32-46C2-9C18-97F4EF133FC2}" type="pres">
      <dgm:prSet presAssocID="{785C5DA4-392D-4737-8A64-45785359E5B2}" presName="txThree" presStyleLbl="node3" presStyleIdx="2" presStyleCnt="7" custScaleX="75772" custScaleY="143653" custLinFactNeighborX="-417" custLinFactNeighborY="-35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476548-FA10-47E7-AC5F-9617271A3967}" type="pres">
      <dgm:prSet presAssocID="{785C5DA4-392D-4737-8A64-45785359E5B2}" presName="horzThree" presStyleCnt="0"/>
      <dgm:spPr/>
    </dgm:pt>
    <dgm:pt modelId="{97A8654F-4D5B-4C37-BFF9-6808CFBE4883}" type="pres">
      <dgm:prSet presAssocID="{40CB62A2-8DF9-4613-98B9-78D2ED9C22BE}" presName="sibSpaceThree" presStyleCnt="0"/>
      <dgm:spPr/>
    </dgm:pt>
    <dgm:pt modelId="{793A5A84-A189-4103-BDF8-E909661081B3}" type="pres">
      <dgm:prSet presAssocID="{AFC58827-23EF-4A57-88EF-8BC5D634DBCB}" presName="vertThree" presStyleCnt="0"/>
      <dgm:spPr/>
    </dgm:pt>
    <dgm:pt modelId="{D083EDC7-0BE1-4E9E-99DD-1FFD2842B07C}" type="pres">
      <dgm:prSet presAssocID="{AFC58827-23EF-4A57-88EF-8BC5D634DBCB}" presName="txThree" presStyleLbl="node3" presStyleIdx="3" presStyleCnt="7" custScaleX="57716" custScaleY="155141" custLinFactNeighborX="-2909" custLinFactNeighborY="-43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99A631-64A5-48DE-A539-B6BED0A7E957}" type="pres">
      <dgm:prSet presAssocID="{AFC58827-23EF-4A57-88EF-8BC5D634DBCB}" presName="horzThree" presStyleCnt="0"/>
      <dgm:spPr/>
    </dgm:pt>
    <dgm:pt modelId="{3BB919AB-646F-4590-91E4-1186E45FF48A}" type="pres">
      <dgm:prSet presAssocID="{D48A4B6D-0E76-480D-BDE8-1DE644C2DFF4}" presName="sibSpaceThree" presStyleCnt="0"/>
      <dgm:spPr/>
    </dgm:pt>
    <dgm:pt modelId="{D5233E3E-D4DF-4A56-ACB4-D8CBED32082B}" type="pres">
      <dgm:prSet presAssocID="{ED35D0BF-B83F-4165-8380-F0034F717FC2}" presName="vertThree" presStyleCnt="0"/>
      <dgm:spPr/>
    </dgm:pt>
    <dgm:pt modelId="{3D2AB49E-30EA-4C62-A0AF-233607655204}" type="pres">
      <dgm:prSet presAssocID="{ED35D0BF-B83F-4165-8380-F0034F717FC2}" presName="txThree" presStyleLbl="node3" presStyleIdx="4" presStyleCnt="7" custScaleX="61484" custScaleY="169639" custLinFactNeighborX="-1356" custLinFactNeighborY="-47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35228C-5A08-47A1-969C-08F0A0C43256}" type="pres">
      <dgm:prSet presAssocID="{ED35D0BF-B83F-4165-8380-F0034F717FC2}" presName="horzThree" presStyleCnt="0"/>
      <dgm:spPr/>
    </dgm:pt>
    <dgm:pt modelId="{604BF92F-DAA6-42DD-B4FA-B9F9A850F232}" type="pres">
      <dgm:prSet presAssocID="{0A4987A6-7D68-4F85-A256-B0DD3930F906}" presName="sibSpaceThree" presStyleCnt="0"/>
      <dgm:spPr/>
    </dgm:pt>
    <dgm:pt modelId="{5E44224B-24A1-427D-BC80-ABF7388184C5}" type="pres">
      <dgm:prSet presAssocID="{8B24CB08-3BE1-4069-B986-194F4483DABB}" presName="vertThree" presStyleCnt="0"/>
      <dgm:spPr/>
    </dgm:pt>
    <dgm:pt modelId="{758C40DA-89BD-411B-94DF-4F616A71F4F8}" type="pres">
      <dgm:prSet presAssocID="{8B24CB08-3BE1-4069-B986-194F4483DABB}" presName="txThree" presStyleLbl="node3" presStyleIdx="5" presStyleCnt="7" custScaleX="71209" custScaleY="178568" custLinFactNeighborX="-2824" custLinFactNeighborY="-4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B7A2D7-6BBF-40DB-A3B8-9C926DA6BD5B}" type="pres">
      <dgm:prSet presAssocID="{8B24CB08-3BE1-4069-B986-194F4483DABB}" presName="horzThree" presStyleCnt="0"/>
      <dgm:spPr/>
    </dgm:pt>
    <dgm:pt modelId="{E43CC18D-A351-417F-96FE-BBC3587959E8}" type="pres">
      <dgm:prSet presAssocID="{BE7B0293-39B6-495F-A8A7-62C3F38CED0E}" presName="sibSpaceThree" presStyleCnt="0"/>
      <dgm:spPr/>
    </dgm:pt>
    <dgm:pt modelId="{DFBB9959-9C2F-486A-A8DC-69F05042BF2B}" type="pres">
      <dgm:prSet presAssocID="{195FC067-7E0B-4DF3-8F2B-DE66FBE6A713}" presName="vertThree" presStyleCnt="0"/>
      <dgm:spPr/>
    </dgm:pt>
    <dgm:pt modelId="{E5B0F1CB-7E8B-4D68-96F8-193FA0684CFA}" type="pres">
      <dgm:prSet presAssocID="{195FC067-7E0B-4DF3-8F2B-DE66FBE6A713}" presName="txThree" presStyleLbl="node3" presStyleIdx="6" presStyleCnt="7" custScaleX="66357" custScaleY="196119" custLinFactNeighborX="-1269" custLinFactNeighborY="-45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6AF126-6F01-41AF-A1F7-7D5FBED24D74}" type="pres">
      <dgm:prSet presAssocID="{195FC067-7E0B-4DF3-8F2B-DE66FBE6A713}" presName="horzThree" presStyleCnt="0"/>
      <dgm:spPr/>
    </dgm:pt>
  </dgm:ptLst>
  <dgm:cxnLst>
    <dgm:cxn modelId="{4FFFBDFD-E296-4B58-A0DA-B1840FFCA47B}" type="presOf" srcId="{ED35D0BF-B83F-4165-8380-F0034F717FC2}" destId="{3D2AB49E-30EA-4C62-A0AF-233607655204}" srcOrd="0" destOrd="0" presId="urn:microsoft.com/office/officeart/2005/8/layout/hierarchy4"/>
    <dgm:cxn modelId="{61384607-E260-4510-A78C-187501D8DAF1}" type="presOf" srcId="{A04ACC0B-FF20-4463-A392-55C5C12F4AD6}" destId="{2872F90F-5100-4F0F-83B3-BEDD8C904E3D}" srcOrd="0" destOrd="0" presId="urn:microsoft.com/office/officeart/2005/8/layout/hierarchy4"/>
    <dgm:cxn modelId="{106FB613-1E9A-479E-8950-93DCDFBF90DE}" type="presOf" srcId="{7D0DFCA9-996B-4321-B895-AB5D26D6EC2E}" destId="{C63120D0-B8D2-44F1-8BE4-726F725538D9}" srcOrd="0" destOrd="0" presId="urn:microsoft.com/office/officeart/2005/8/layout/hierarchy4"/>
    <dgm:cxn modelId="{4F340B38-5AD0-493D-8BF5-1CD7FDBD534A}" srcId="{4B0E2C28-B23C-44F4-91C1-91B6299BDE19}" destId="{A04ACC0B-FF20-4463-A392-55C5C12F4AD6}" srcOrd="0" destOrd="0" parTransId="{E5F7128F-8DC5-44DF-86BE-1EA41C7529BE}" sibTransId="{C7434A4E-AC7E-4F0C-8D70-BEB0BB770FE7}"/>
    <dgm:cxn modelId="{B7F14511-CB0C-4667-857E-CF29E95CCE4D}" srcId="{D7E7F707-42AC-4E90-82B7-1797DA45961E}" destId="{785C5DA4-392D-4737-8A64-45785359E5B2}" srcOrd="0" destOrd="0" parTransId="{223901D1-4076-45D5-A8BC-9FF2249FD47C}" sibTransId="{40CB62A2-8DF9-4613-98B9-78D2ED9C22BE}"/>
    <dgm:cxn modelId="{6CAA6A61-26D7-4D55-A597-327C8770B304}" type="presOf" srcId="{4B0E2C28-B23C-44F4-91C1-91B6299BDE19}" destId="{46B57A6B-3341-427E-961D-FA2AF3892BA0}" srcOrd="0" destOrd="0" presId="urn:microsoft.com/office/officeart/2005/8/layout/hierarchy4"/>
    <dgm:cxn modelId="{135B21A5-5868-44FC-A39F-445996A3EB35}" type="presOf" srcId="{42F59AC0-9AE2-4770-8588-EC3F0350FF19}" destId="{4AE0D455-AE89-4253-971B-7955E79F9342}" srcOrd="0" destOrd="0" presId="urn:microsoft.com/office/officeart/2005/8/layout/hierarchy4"/>
    <dgm:cxn modelId="{1A5EBD91-86C4-4CF6-B609-0738F6C68090}" type="presOf" srcId="{AFC58827-23EF-4A57-88EF-8BC5D634DBCB}" destId="{D083EDC7-0BE1-4E9E-99DD-1FFD2842B07C}" srcOrd="0" destOrd="0" presId="urn:microsoft.com/office/officeart/2005/8/layout/hierarchy4"/>
    <dgm:cxn modelId="{64D18FCE-7BB5-415E-A819-231920056F98}" srcId="{D7E7F707-42AC-4E90-82B7-1797DA45961E}" destId="{AFC58827-23EF-4A57-88EF-8BC5D634DBCB}" srcOrd="1" destOrd="0" parTransId="{D5F2413A-2E14-4339-A1B1-009F6D6DF8B2}" sibTransId="{D48A4B6D-0E76-480D-BDE8-1DE644C2DFF4}"/>
    <dgm:cxn modelId="{EB1871E5-5DA4-4BA1-B530-B51FF3C68A11}" srcId="{A04ACC0B-FF20-4463-A392-55C5C12F4AD6}" destId="{2C25F3B9-7755-45AF-A8EC-8D841B45D2A5}" srcOrd="0" destOrd="0" parTransId="{8AD94C54-307D-4C11-9AC8-867DD7E320ED}" sibTransId="{1FCF009C-65EA-4085-A598-105AA946CA39}"/>
    <dgm:cxn modelId="{6A1E0DA0-08C9-4BD1-9383-AF3BC25010BB}" type="presOf" srcId="{2C25F3B9-7755-45AF-A8EC-8D841B45D2A5}" destId="{0859972B-A792-4D06-9602-98C71F32DD51}" srcOrd="0" destOrd="0" presId="urn:microsoft.com/office/officeart/2005/8/layout/hierarchy4"/>
    <dgm:cxn modelId="{33BD8529-CA62-48FA-8F25-21730FDEEBFD}" type="presOf" srcId="{785C5DA4-392D-4737-8A64-45785359E5B2}" destId="{C4EF4D99-BB32-46C2-9C18-97F4EF133FC2}" srcOrd="0" destOrd="0" presId="urn:microsoft.com/office/officeart/2005/8/layout/hierarchy4"/>
    <dgm:cxn modelId="{E94B3658-876E-4550-BFD9-A7E5D00C207A}" srcId="{A04ACC0B-FF20-4463-A392-55C5C12F4AD6}" destId="{42F59AC0-9AE2-4770-8588-EC3F0350FF19}" srcOrd="1" destOrd="0" parTransId="{9A20AF5E-977B-42BE-9ECB-A5B0C5226082}" sibTransId="{E566B83D-E906-491D-9EEB-DA633C4D4E7F}"/>
    <dgm:cxn modelId="{1FB7A00D-744C-498B-BDCB-E5817443F1AA}" srcId="{D7E7F707-42AC-4E90-82B7-1797DA45961E}" destId="{195FC067-7E0B-4DF3-8F2B-DE66FBE6A713}" srcOrd="4" destOrd="0" parTransId="{064C5935-D1DA-42A0-9AD6-2A13351AA3E8}" sibTransId="{C8CF920F-AE98-4757-9DEB-7E797DAC1B1F}"/>
    <dgm:cxn modelId="{019071C7-88A9-4200-A93F-50E6016B0829}" type="presOf" srcId="{195FC067-7E0B-4DF3-8F2B-DE66FBE6A713}" destId="{E5B0F1CB-7E8B-4D68-96F8-193FA0684CFA}" srcOrd="0" destOrd="0" presId="urn:microsoft.com/office/officeart/2005/8/layout/hierarchy4"/>
    <dgm:cxn modelId="{F8D1591B-2B2D-4282-B8B6-AAA4085ACA4C}" srcId="{D7E7F707-42AC-4E90-82B7-1797DA45961E}" destId="{ED35D0BF-B83F-4165-8380-F0034F717FC2}" srcOrd="2" destOrd="0" parTransId="{3D633A79-192C-4DD9-91A9-E46819BD9DB8}" sibTransId="{0A4987A6-7D68-4F85-A256-B0DD3930F906}"/>
    <dgm:cxn modelId="{A3E0FE87-08BA-46D2-B4C7-731CB080236A}" type="presOf" srcId="{8B24CB08-3BE1-4069-B986-194F4483DABB}" destId="{758C40DA-89BD-411B-94DF-4F616A71F4F8}" srcOrd="0" destOrd="0" presId="urn:microsoft.com/office/officeart/2005/8/layout/hierarchy4"/>
    <dgm:cxn modelId="{8E41E0AD-0276-41C9-80AE-C8DBDA901818}" srcId="{7D0DFCA9-996B-4321-B895-AB5D26D6EC2E}" destId="{4B0E2C28-B23C-44F4-91C1-91B6299BDE19}" srcOrd="0" destOrd="0" parTransId="{536305B2-1D27-4165-9FDD-812A8331B215}" sibTransId="{300AA6E6-7F02-499A-8CF5-3AED6CA29A13}"/>
    <dgm:cxn modelId="{6116230F-FF8A-4CC4-971E-03F6791BC6EB}" srcId="{4B0E2C28-B23C-44F4-91C1-91B6299BDE19}" destId="{D7E7F707-42AC-4E90-82B7-1797DA45961E}" srcOrd="1" destOrd="0" parTransId="{A8BE03B0-C5F5-4519-A44F-925F5325D316}" sibTransId="{DF2114D4-954F-402B-8811-A9B7DD6D3A7D}"/>
    <dgm:cxn modelId="{A20C2095-5156-4271-9AFE-FF0C9B34F7E3}" type="presOf" srcId="{D7E7F707-42AC-4E90-82B7-1797DA45961E}" destId="{3910900C-B34A-4DAF-8D62-ED36297D0F7B}" srcOrd="0" destOrd="0" presId="urn:microsoft.com/office/officeart/2005/8/layout/hierarchy4"/>
    <dgm:cxn modelId="{9D8553E6-88C0-4689-AF9A-C203D214E027}" srcId="{D7E7F707-42AC-4E90-82B7-1797DA45961E}" destId="{8B24CB08-3BE1-4069-B986-194F4483DABB}" srcOrd="3" destOrd="0" parTransId="{80614E9D-C4D6-42BD-9515-422CE96E3A45}" sibTransId="{BE7B0293-39B6-495F-A8A7-62C3F38CED0E}"/>
    <dgm:cxn modelId="{272FBBB4-92BC-437C-AB95-A6A81CFE4670}" type="presParOf" srcId="{C63120D0-B8D2-44F1-8BE4-726F725538D9}" destId="{6917A915-8F7E-4FD9-88AC-352A6D98A19A}" srcOrd="0" destOrd="0" presId="urn:microsoft.com/office/officeart/2005/8/layout/hierarchy4"/>
    <dgm:cxn modelId="{D87D784F-28FD-4092-B8BC-D535D781BC71}" type="presParOf" srcId="{6917A915-8F7E-4FD9-88AC-352A6D98A19A}" destId="{46B57A6B-3341-427E-961D-FA2AF3892BA0}" srcOrd="0" destOrd="0" presId="urn:microsoft.com/office/officeart/2005/8/layout/hierarchy4"/>
    <dgm:cxn modelId="{E07693F6-A408-4AC3-8937-125E0927E861}" type="presParOf" srcId="{6917A915-8F7E-4FD9-88AC-352A6D98A19A}" destId="{43766F6E-5F96-4D4C-9BD1-FC2BCEAAF27F}" srcOrd="1" destOrd="0" presId="urn:microsoft.com/office/officeart/2005/8/layout/hierarchy4"/>
    <dgm:cxn modelId="{84F27275-0235-4A42-AC03-7CE0B44F73CB}" type="presParOf" srcId="{6917A915-8F7E-4FD9-88AC-352A6D98A19A}" destId="{C56D0D5C-C870-4B4F-98D5-665A92AB8B61}" srcOrd="2" destOrd="0" presId="urn:microsoft.com/office/officeart/2005/8/layout/hierarchy4"/>
    <dgm:cxn modelId="{FF4D7403-041E-402B-8E3C-90C343C9B897}" type="presParOf" srcId="{C56D0D5C-C870-4B4F-98D5-665A92AB8B61}" destId="{86AD852B-5713-4220-8A0D-2B6C1E79334B}" srcOrd="0" destOrd="0" presId="urn:microsoft.com/office/officeart/2005/8/layout/hierarchy4"/>
    <dgm:cxn modelId="{3D5587E4-A618-49D7-B256-0AB753E25EE4}" type="presParOf" srcId="{86AD852B-5713-4220-8A0D-2B6C1E79334B}" destId="{2872F90F-5100-4F0F-83B3-BEDD8C904E3D}" srcOrd="0" destOrd="0" presId="urn:microsoft.com/office/officeart/2005/8/layout/hierarchy4"/>
    <dgm:cxn modelId="{38683CDF-1303-4740-9ED4-8B7BF359A44A}" type="presParOf" srcId="{86AD852B-5713-4220-8A0D-2B6C1E79334B}" destId="{DB659C88-E587-4BFD-8D6B-D2EB4802C2D1}" srcOrd="1" destOrd="0" presId="urn:microsoft.com/office/officeart/2005/8/layout/hierarchy4"/>
    <dgm:cxn modelId="{75042FFC-BC84-4CE5-9234-48AE1836FD61}" type="presParOf" srcId="{86AD852B-5713-4220-8A0D-2B6C1E79334B}" destId="{516A7418-38FB-4096-8EDE-2CE7759E6EAC}" srcOrd="2" destOrd="0" presId="urn:microsoft.com/office/officeart/2005/8/layout/hierarchy4"/>
    <dgm:cxn modelId="{6EB8B0DE-EFA7-4F19-94CC-6F1C502B0194}" type="presParOf" srcId="{516A7418-38FB-4096-8EDE-2CE7759E6EAC}" destId="{C6083BC4-B4FE-4032-8918-240DB7AFA14D}" srcOrd="0" destOrd="0" presId="urn:microsoft.com/office/officeart/2005/8/layout/hierarchy4"/>
    <dgm:cxn modelId="{6D2CFA76-5DC7-469E-A5FD-BB786786C8F1}" type="presParOf" srcId="{C6083BC4-B4FE-4032-8918-240DB7AFA14D}" destId="{0859972B-A792-4D06-9602-98C71F32DD51}" srcOrd="0" destOrd="0" presId="urn:microsoft.com/office/officeart/2005/8/layout/hierarchy4"/>
    <dgm:cxn modelId="{35E0AE78-34A5-4F55-8C25-2D5572397470}" type="presParOf" srcId="{C6083BC4-B4FE-4032-8918-240DB7AFA14D}" destId="{27E0FB55-61ED-407D-ADDF-A1B162521820}" srcOrd="1" destOrd="0" presId="urn:microsoft.com/office/officeart/2005/8/layout/hierarchy4"/>
    <dgm:cxn modelId="{2B9187DD-4ED6-4B65-A1A0-8D950EE76109}" type="presParOf" srcId="{516A7418-38FB-4096-8EDE-2CE7759E6EAC}" destId="{51F783D5-98CA-41F3-A33B-1AA06B7C4E47}" srcOrd="1" destOrd="0" presId="urn:microsoft.com/office/officeart/2005/8/layout/hierarchy4"/>
    <dgm:cxn modelId="{BE764109-1A32-4052-A09D-8533CAA28C3C}" type="presParOf" srcId="{516A7418-38FB-4096-8EDE-2CE7759E6EAC}" destId="{0A810EC2-AF71-4320-962E-9DDF789EA9C9}" srcOrd="2" destOrd="0" presId="urn:microsoft.com/office/officeart/2005/8/layout/hierarchy4"/>
    <dgm:cxn modelId="{A48E546D-DCE1-42D7-ADD8-5308AED90D81}" type="presParOf" srcId="{0A810EC2-AF71-4320-962E-9DDF789EA9C9}" destId="{4AE0D455-AE89-4253-971B-7955E79F9342}" srcOrd="0" destOrd="0" presId="urn:microsoft.com/office/officeart/2005/8/layout/hierarchy4"/>
    <dgm:cxn modelId="{3CCB621C-5DE3-4B16-964C-2DAD4803C3CD}" type="presParOf" srcId="{0A810EC2-AF71-4320-962E-9DDF789EA9C9}" destId="{CDDE2B0A-11B0-4943-A047-95C5E32149C2}" srcOrd="1" destOrd="0" presId="urn:microsoft.com/office/officeart/2005/8/layout/hierarchy4"/>
    <dgm:cxn modelId="{CEAD69C5-8EF3-44D4-B733-713E5DA3DEA7}" type="presParOf" srcId="{C56D0D5C-C870-4B4F-98D5-665A92AB8B61}" destId="{CD5F2C73-DA98-49B2-8D29-46000AF43954}" srcOrd="1" destOrd="0" presId="urn:microsoft.com/office/officeart/2005/8/layout/hierarchy4"/>
    <dgm:cxn modelId="{D662DF09-215E-456F-802E-3D38D3F3A0EA}" type="presParOf" srcId="{C56D0D5C-C870-4B4F-98D5-665A92AB8B61}" destId="{66456DDA-5ABC-4367-AAED-C0C8D1B11727}" srcOrd="2" destOrd="0" presId="urn:microsoft.com/office/officeart/2005/8/layout/hierarchy4"/>
    <dgm:cxn modelId="{1421361D-85D5-4087-9B1A-0170EE84A81A}" type="presParOf" srcId="{66456DDA-5ABC-4367-AAED-C0C8D1B11727}" destId="{3910900C-B34A-4DAF-8D62-ED36297D0F7B}" srcOrd="0" destOrd="0" presId="urn:microsoft.com/office/officeart/2005/8/layout/hierarchy4"/>
    <dgm:cxn modelId="{B2955538-4E80-48BF-B4C0-1C3FC232625C}" type="presParOf" srcId="{66456DDA-5ABC-4367-AAED-C0C8D1B11727}" destId="{E4E3D843-A0AA-463D-8AB4-124D4F979829}" srcOrd="1" destOrd="0" presId="urn:microsoft.com/office/officeart/2005/8/layout/hierarchy4"/>
    <dgm:cxn modelId="{C270A694-06D5-4C52-87BC-D5D7C6792A48}" type="presParOf" srcId="{66456DDA-5ABC-4367-AAED-C0C8D1B11727}" destId="{BA92AD67-5E49-4EAD-83BE-31A406ACAD7C}" srcOrd="2" destOrd="0" presId="urn:microsoft.com/office/officeart/2005/8/layout/hierarchy4"/>
    <dgm:cxn modelId="{BC30CD3D-2FC9-436A-B4FE-F30BEE250F7A}" type="presParOf" srcId="{BA92AD67-5E49-4EAD-83BE-31A406ACAD7C}" destId="{2B32BB43-F577-408E-BC5F-E5357E0D49D8}" srcOrd="0" destOrd="0" presId="urn:microsoft.com/office/officeart/2005/8/layout/hierarchy4"/>
    <dgm:cxn modelId="{F23E4874-DB53-4148-B895-DFCDA39C98DA}" type="presParOf" srcId="{2B32BB43-F577-408E-BC5F-E5357E0D49D8}" destId="{C4EF4D99-BB32-46C2-9C18-97F4EF133FC2}" srcOrd="0" destOrd="0" presId="urn:microsoft.com/office/officeart/2005/8/layout/hierarchy4"/>
    <dgm:cxn modelId="{8216D3D6-E627-4562-8C19-B940B7B62011}" type="presParOf" srcId="{2B32BB43-F577-408E-BC5F-E5357E0D49D8}" destId="{51476548-FA10-47E7-AC5F-9617271A3967}" srcOrd="1" destOrd="0" presId="urn:microsoft.com/office/officeart/2005/8/layout/hierarchy4"/>
    <dgm:cxn modelId="{DF14F642-92C9-4FCA-BECA-F7747D913EE3}" type="presParOf" srcId="{BA92AD67-5E49-4EAD-83BE-31A406ACAD7C}" destId="{97A8654F-4D5B-4C37-BFF9-6808CFBE4883}" srcOrd="1" destOrd="0" presId="urn:microsoft.com/office/officeart/2005/8/layout/hierarchy4"/>
    <dgm:cxn modelId="{3645BA88-8D9D-4BC1-8D50-182DA730C89A}" type="presParOf" srcId="{BA92AD67-5E49-4EAD-83BE-31A406ACAD7C}" destId="{793A5A84-A189-4103-BDF8-E909661081B3}" srcOrd="2" destOrd="0" presId="urn:microsoft.com/office/officeart/2005/8/layout/hierarchy4"/>
    <dgm:cxn modelId="{E4DEBA95-EFDC-4194-93F1-F5695E2DF985}" type="presParOf" srcId="{793A5A84-A189-4103-BDF8-E909661081B3}" destId="{D083EDC7-0BE1-4E9E-99DD-1FFD2842B07C}" srcOrd="0" destOrd="0" presId="urn:microsoft.com/office/officeart/2005/8/layout/hierarchy4"/>
    <dgm:cxn modelId="{B854CE30-8900-4E51-93F5-BCDE0B7C5192}" type="presParOf" srcId="{793A5A84-A189-4103-BDF8-E909661081B3}" destId="{F699A631-64A5-48DE-A539-B6BED0A7E957}" srcOrd="1" destOrd="0" presId="urn:microsoft.com/office/officeart/2005/8/layout/hierarchy4"/>
    <dgm:cxn modelId="{8B75D3E3-7C5B-4FF6-A085-2A3FFDB120E0}" type="presParOf" srcId="{BA92AD67-5E49-4EAD-83BE-31A406ACAD7C}" destId="{3BB919AB-646F-4590-91E4-1186E45FF48A}" srcOrd="3" destOrd="0" presId="urn:microsoft.com/office/officeart/2005/8/layout/hierarchy4"/>
    <dgm:cxn modelId="{5E0ECCD5-D22D-45EE-9AE8-E80ACFB17177}" type="presParOf" srcId="{BA92AD67-5E49-4EAD-83BE-31A406ACAD7C}" destId="{D5233E3E-D4DF-4A56-ACB4-D8CBED32082B}" srcOrd="4" destOrd="0" presId="urn:microsoft.com/office/officeart/2005/8/layout/hierarchy4"/>
    <dgm:cxn modelId="{9CD48E6C-0090-422F-85CE-9274AE03A091}" type="presParOf" srcId="{D5233E3E-D4DF-4A56-ACB4-D8CBED32082B}" destId="{3D2AB49E-30EA-4C62-A0AF-233607655204}" srcOrd="0" destOrd="0" presId="urn:microsoft.com/office/officeart/2005/8/layout/hierarchy4"/>
    <dgm:cxn modelId="{706F1CF0-4C43-47EB-9F2D-AF0D55AE5A55}" type="presParOf" srcId="{D5233E3E-D4DF-4A56-ACB4-D8CBED32082B}" destId="{C735228C-5A08-47A1-969C-08F0A0C43256}" srcOrd="1" destOrd="0" presId="urn:microsoft.com/office/officeart/2005/8/layout/hierarchy4"/>
    <dgm:cxn modelId="{B8371341-1915-427A-9BB5-8790555A80B8}" type="presParOf" srcId="{BA92AD67-5E49-4EAD-83BE-31A406ACAD7C}" destId="{604BF92F-DAA6-42DD-B4FA-B9F9A850F232}" srcOrd="5" destOrd="0" presId="urn:microsoft.com/office/officeart/2005/8/layout/hierarchy4"/>
    <dgm:cxn modelId="{4DC9C04D-E3E1-46E2-AFEB-D4F003A5F780}" type="presParOf" srcId="{BA92AD67-5E49-4EAD-83BE-31A406ACAD7C}" destId="{5E44224B-24A1-427D-BC80-ABF7388184C5}" srcOrd="6" destOrd="0" presId="urn:microsoft.com/office/officeart/2005/8/layout/hierarchy4"/>
    <dgm:cxn modelId="{7DBD7189-B5CB-4266-9AEA-53AE228FAE71}" type="presParOf" srcId="{5E44224B-24A1-427D-BC80-ABF7388184C5}" destId="{758C40DA-89BD-411B-94DF-4F616A71F4F8}" srcOrd="0" destOrd="0" presId="urn:microsoft.com/office/officeart/2005/8/layout/hierarchy4"/>
    <dgm:cxn modelId="{F70EA2FF-A214-451D-94A3-7420A7A23966}" type="presParOf" srcId="{5E44224B-24A1-427D-BC80-ABF7388184C5}" destId="{F0B7A2D7-6BBF-40DB-A3B8-9C926DA6BD5B}" srcOrd="1" destOrd="0" presId="urn:microsoft.com/office/officeart/2005/8/layout/hierarchy4"/>
    <dgm:cxn modelId="{003B24E5-A68F-43D6-9DFC-948FDBA9C2BC}" type="presParOf" srcId="{BA92AD67-5E49-4EAD-83BE-31A406ACAD7C}" destId="{E43CC18D-A351-417F-96FE-BBC3587959E8}" srcOrd="7" destOrd="0" presId="urn:microsoft.com/office/officeart/2005/8/layout/hierarchy4"/>
    <dgm:cxn modelId="{1165353E-1D05-4647-9F3E-D9AB5C86AA1E}" type="presParOf" srcId="{BA92AD67-5E49-4EAD-83BE-31A406ACAD7C}" destId="{DFBB9959-9C2F-486A-A8DC-69F05042BF2B}" srcOrd="8" destOrd="0" presId="urn:microsoft.com/office/officeart/2005/8/layout/hierarchy4"/>
    <dgm:cxn modelId="{5DEA7092-BA21-4BA1-BDC0-918B4AAC676D}" type="presParOf" srcId="{DFBB9959-9C2F-486A-A8DC-69F05042BF2B}" destId="{E5B0F1CB-7E8B-4D68-96F8-193FA0684CFA}" srcOrd="0" destOrd="0" presId="urn:microsoft.com/office/officeart/2005/8/layout/hierarchy4"/>
    <dgm:cxn modelId="{C3A9794C-C5B0-4A6A-AF08-BAB7E15C5F46}" type="presParOf" srcId="{DFBB9959-9C2F-486A-A8DC-69F05042BF2B}" destId="{136AF126-6F01-41AF-A1F7-7D5FBED24D74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E0173-D43B-419A-AE89-1BF208B9B7AC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A7D74-DF66-4CBE-8E36-756F05436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II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371600"/>
            <a:ext cx="7620000" cy="4876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Planning and Decision Making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 - </a:t>
            </a:r>
            <a:r>
              <a:rPr lang="en-US" dirty="0" smtClean="0">
                <a:solidFill>
                  <a:schemeClr val="tx1"/>
                </a:solidFill>
              </a:rPr>
              <a:t>A basic management function involving formulation of one or more detailed plans to achieve optimum balance of needs or demands with the available resources.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process of making plans for something.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 of Planning-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"Mass production methods call for detailed planning"</a:t>
            </a:r>
          </a:p>
          <a:p>
            <a:pPr algn="l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management-and-planning-14-7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3810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Environmental Analysis and Diagnosis (Internal and External )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Definition-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Kenith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“Environment of the company means pattern of all external influences that affect its life and development.” </a:t>
            </a: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762000" y="0"/>
          <a:ext cx="10439400" cy="701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1\Desktop\business-environment-and-analysis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73152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1\Desktop\slide_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47800"/>
            <a:ext cx="6502400" cy="464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6858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Decision Making Process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Techniques of Decision Making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1\Desktop\business-location-decisions-12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1\Desktop\business-swot-analysis-example-03-starbucks-present-plus-swot-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8000999" cy="5867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28800" y="1524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SWOC ANALYSIS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II </vt:lpstr>
      <vt:lpstr>Slide 2</vt:lpstr>
      <vt:lpstr>Slide 3</vt:lpstr>
      <vt:lpstr>Slide 4</vt:lpstr>
      <vt:lpstr>Slide 5</vt:lpstr>
      <vt:lpstr>Slide 6</vt:lpstr>
      <vt:lpstr>Techniques of Decision Making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 </dc:title>
  <dc:creator>Dell</dc:creator>
  <cp:lastModifiedBy>Admin1</cp:lastModifiedBy>
  <cp:revision>22</cp:revision>
  <dcterms:created xsi:type="dcterms:W3CDTF">2012-12-07T08:46:29Z</dcterms:created>
  <dcterms:modified xsi:type="dcterms:W3CDTF">2018-10-29T04:15:00Z</dcterms:modified>
</cp:coreProperties>
</file>