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64" r:id="rId7"/>
    <p:sldId id="265" r:id="rId8"/>
    <p:sldId id="258" r:id="rId9"/>
    <p:sldId id="266" r:id="rId10"/>
    <p:sldId id="267" r:id="rId11"/>
    <p:sldId id="259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6B6F-C341-4F06-BDC2-9AFF020C4036}" type="datetimeFigureOut">
              <a:rPr lang="en-US" smtClean="0"/>
              <a:pPr/>
              <a:t>29/10/2018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2B737-5D20-4040-B6AC-E9C1333107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Unit III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Organizing 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077200" cy="37338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 and Definition –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Chester Bernard-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“An organization is a system of consciously co-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ordinated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activities or forces of two or more person”</a:t>
            </a:r>
          </a:p>
          <a:p>
            <a:pPr algn="l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Decentralization - Advantages and Disadvantages</a:t>
            </a:r>
            <a:endParaRPr lang="en-US" dirty="0"/>
          </a:p>
        </p:txBody>
      </p:sp>
      <p:pic>
        <p:nvPicPr>
          <p:cNvPr id="3074" name="Picture 2" descr="C:\Documents and Settings\Admin1\Desktop\orgstructure-decentralisation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4676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1\Desktop\organizational-structure111-copy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143000"/>
            <a:ext cx="7924799" cy="5181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1676400" y="4572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Organization Structure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1\Desktop\slide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7924799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1\Desktop\organization-structure-1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85800"/>
            <a:ext cx="7620000" cy="5248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Process/Steps of Organization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1026" name="Picture 2" descr="C:\Documents and Settings\Admin1\Desktop\Steps-in-Organising-Process-Organisation-as-a-Proces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447800"/>
            <a:ext cx="71628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Organization Chart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3074" name="Picture 2" descr="C:\Documents and Settings\Admin1\Desktop\bus-people-orgstructure-eg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2635" y="1600200"/>
            <a:ext cx="7558729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Principles of Organizing</a:t>
            </a:r>
            <a:endParaRPr lang="en-US" dirty="0"/>
          </a:p>
        </p:txBody>
      </p:sp>
      <p:pic>
        <p:nvPicPr>
          <p:cNvPr id="2050" name="Picture 2" descr="C:\Documents and Settings\Admin1\Desktop\bus110-chap-8-adapting-organizations-to-todays-markets-8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609600"/>
            <a:ext cx="6019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Delegation of Authority</a:t>
            </a:r>
          </a:p>
          <a:p>
            <a:pPr>
              <a:buFontTx/>
              <a:buChar char="-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Meaning</a:t>
            </a:r>
          </a:p>
          <a:p>
            <a:endParaRPr lang="en-US" dirty="0"/>
          </a:p>
        </p:txBody>
      </p:sp>
      <p:pic>
        <p:nvPicPr>
          <p:cNvPr id="4098" name="Picture 2" descr="C:\Documents and Settings\Admin1\Desktop\8-cs-of-delegation-of-authorityessential-skill-for-public-management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716280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1\Desktop\elements-of-delegation-of-authorit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1"/>
            <a:ext cx="5581650" cy="43251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3810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Elements Of Delegation of Authority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Difficulties in Delegation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6146" name="Picture 2" descr="C:\Documents and Settings\Admin1\Desktop\slide_10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1" y="1600200"/>
            <a:ext cx="644630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1\Desktop\centralization-and-decentralization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85800"/>
            <a:ext cx="7010400" cy="544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1\Desktop\orgstructure-centralisation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153400" cy="46021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Centralization Advantages and Disadvantages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58</Words>
  <Application>Microsoft Office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Unit III Organizing  </vt:lpstr>
      <vt:lpstr>The Process/Steps of Organization </vt:lpstr>
      <vt:lpstr>Organization Chart </vt:lpstr>
      <vt:lpstr>Principles of Organizing</vt:lpstr>
      <vt:lpstr>Slide 5</vt:lpstr>
      <vt:lpstr>Slide 6</vt:lpstr>
      <vt:lpstr>Difficulties in Delegation </vt:lpstr>
      <vt:lpstr>Slide 8</vt:lpstr>
      <vt:lpstr>Slide 9</vt:lpstr>
      <vt:lpstr>Decentralization - Advantages and Disadvantages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</dc:title>
  <dc:creator>Dell</dc:creator>
  <cp:lastModifiedBy>Admin1</cp:lastModifiedBy>
  <cp:revision>16</cp:revision>
  <dcterms:created xsi:type="dcterms:W3CDTF">2012-12-07T09:03:43Z</dcterms:created>
  <dcterms:modified xsi:type="dcterms:W3CDTF">2018-10-29T07:04:15Z</dcterms:modified>
</cp:coreProperties>
</file>