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1142999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Unit II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762000"/>
          </a:xfrm>
        </p:spPr>
        <p:txBody>
          <a:bodyPr>
            <a:normAutofit fontScale="92500"/>
          </a:bodyPr>
          <a:lstStyle/>
          <a:p>
            <a:r>
              <a:rPr lang="en-US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Human Resource Planning</a:t>
            </a:r>
            <a:endParaRPr lang="en-US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C:\Users\asdmin\Desktop\Sources-of-Recruitment-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685800"/>
            <a:ext cx="80772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asdmin\Desktop\What+is+a+HRIS+A+human+resource+information+system+is+an+integrated+system+providing+information+used+by+HR+management+in+decision+making.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304800"/>
            <a:ext cx="7238999" cy="5821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asdmin\Desktop\inputprocessingoutputstorage_10190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600200"/>
            <a:ext cx="8046156" cy="368776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24000" y="685800"/>
            <a:ext cx="579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Element of HIRS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asdmin\Desktop\human-resource-information-system-16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533400"/>
            <a:ext cx="7315200" cy="5592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asdmin\Desktop\human-resource-information-system-11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609600"/>
            <a:ext cx="6934200" cy="5516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Thanking You</a:t>
            </a:r>
            <a:endParaRPr lang="en-US" sz="5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dmin\Desktop\human-resource-planning-recruitment-and-selection-2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52400"/>
            <a:ext cx="7543800" cy="5973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sdmin\Desktop\human-resource-planning-recruitment-and-selection-5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304800"/>
            <a:ext cx="7848600" cy="5821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sdmin\Desktop\human-resource-planning-development-11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7841" y="457200"/>
            <a:ext cx="6028318" cy="5668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sdmin\Desktop\HRP-proces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500" y="2201069"/>
            <a:ext cx="5715000" cy="3324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sdmin\Desktop\FACTORS+AFFECTING+HRP+1+Type+and+strategy+of+an+organizatio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4691" y="762000"/>
            <a:ext cx="6034617" cy="53641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sdmin\Desktop\job-analysis-4-72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609600"/>
            <a:ext cx="7391399" cy="5516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sdmin\Desktop\Definition+and+Meaning+of+Recruitmen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1" y="533400"/>
            <a:ext cx="6979708" cy="5592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C:\Users\asdmin\Desktop\maxresdefault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8922" y="457200"/>
            <a:ext cx="8046156" cy="5668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10</Words>
  <Application>Microsoft Office PowerPoint</Application>
  <PresentationFormat>On-screen Show (4:3)</PresentationFormat>
  <Paragraphs>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Unit II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II</dc:title>
  <dc:creator>admin</dc:creator>
  <cp:lastModifiedBy>asdmin</cp:lastModifiedBy>
  <cp:revision>8</cp:revision>
  <dcterms:created xsi:type="dcterms:W3CDTF">2006-08-16T00:00:00Z</dcterms:created>
  <dcterms:modified xsi:type="dcterms:W3CDTF">2018-10-30T07:01:04Z</dcterms:modified>
</cp:coreProperties>
</file>