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7526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371599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Unit 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1828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Introduction to Human Resource Management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Concept - Human resource management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means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management of people at work. HRM is the process which binds people with organizations and helps both people and organization to achieve each others goal.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Various policies, processes and practices are designed to help both employees and organization's to achieve their goal.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sdmin\Desktop\introduction-to-human-resource-management-evolution-objective-nature-philosophy-principles-of-human-resource-management-3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685800"/>
            <a:ext cx="6076950" cy="5333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dmin\Desktop\hrm-in-retail-2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7841" y="685800"/>
            <a:ext cx="6028318" cy="5440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dmin\Desktop\importance_of_human_resource_managemen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457200"/>
            <a:ext cx="6781800" cy="5668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sdmin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922" y="533400"/>
            <a:ext cx="8046156" cy="55927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dmin\Desktop\hrm-functions-of-gul-ahmed-textile-company-naveed-khaskheli-2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228600"/>
            <a:ext cx="78486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</Words>
  <Application>Microsoft Office PowerPoint</Application>
  <PresentationFormat>On-screen Show (4:3)</PresentationFormat>
  <Paragraphs>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Unit I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</dc:title>
  <dc:creator/>
  <cp:lastModifiedBy>Dadasaheb</cp:lastModifiedBy>
  <cp:revision>6</cp:revision>
  <dcterms:created xsi:type="dcterms:W3CDTF">2006-08-16T00:00:00Z</dcterms:created>
  <dcterms:modified xsi:type="dcterms:W3CDTF">2018-10-31T03:54:36Z</dcterms:modified>
</cp:coreProperties>
</file>